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3" r:id="rId2"/>
  </p:sldMasterIdLst>
  <p:notesMasterIdLst>
    <p:notesMasterId r:id="rId31"/>
  </p:notesMasterIdLst>
  <p:sldIdLst>
    <p:sldId id="311" r:id="rId3"/>
    <p:sldId id="258" r:id="rId4"/>
    <p:sldId id="308" r:id="rId5"/>
    <p:sldId id="312" r:id="rId6"/>
    <p:sldId id="259" r:id="rId7"/>
    <p:sldId id="260" r:id="rId8"/>
    <p:sldId id="261" r:id="rId9"/>
    <p:sldId id="257" r:id="rId10"/>
    <p:sldId id="262" r:id="rId11"/>
    <p:sldId id="263" r:id="rId12"/>
    <p:sldId id="314" r:id="rId13"/>
    <p:sldId id="315" r:id="rId14"/>
    <p:sldId id="264" r:id="rId15"/>
    <p:sldId id="265" r:id="rId16"/>
    <p:sldId id="266" r:id="rId17"/>
    <p:sldId id="268" r:id="rId18"/>
    <p:sldId id="269" r:id="rId19"/>
    <p:sldId id="275" r:id="rId20"/>
    <p:sldId id="277" r:id="rId21"/>
    <p:sldId id="319" r:id="rId22"/>
    <p:sldId id="320" r:id="rId23"/>
    <p:sldId id="322" r:id="rId24"/>
    <p:sldId id="294" r:id="rId25"/>
    <p:sldId id="325" r:id="rId26"/>
    <p:sldId id="326" r:id="rId27"/>
    <p:sldId id="328" r:id="rId28"/>
    <p:sldId id="329" r:id="rId29"/>
    <p:sldId id="33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E5FB"/>
    <a:srgbClr val="D7E5F5"/>
    <a:srgbClr val="CAE5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238" autoAdjust="0"/>
  </p:normalViewPr>
  <p:slideViewPr>
    <p:cSldViewPr>
      <p:cViewPr varScale="1">
        <p:scale>
          <a:sx n="84" d="100"/>
          <a:sy n="84" d="100"/>
        </p:scale>
        <p:origin x="96" y="115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51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402"/>
    </p:cViewPr>
  </p:sorterViewPr>
  <p:notesViewPr>
    <p:cSldViewPr>
      <p:cViewPr varScale="1">
        <p:scale>
          <a:sx n="54" d="100"/>
          <a:sy n="54" d="100"/>
        </p:scale>
        <p:origin x="-2020" y="-6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54EC1-71A3-4B26-8355-0CA2C50A0D82}" type="datetimeFigureOut">
              <a:rPr lang="en-US" smtClean="0"/>
              <a:pPr/>
              <a:t>9/21/2014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F72F8-0AB8-451F-B4FA-30D8178525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466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6126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6126162"/>
          </a:xfrm>
        </p:spPr>
        <p:txBody>
          <a:bodyPr vert="eaVert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254375"/>
            <a:ext cx="10363200" cy="1470025"/>
          </a:xfrm>
          <a:noFill/>
          <a:ln>
            <a:noFill/>
          </a:ln>
        </p:spPr>
        <p:txBody>
          <a:bodyPr/>
          <a:lstStyle>
            <a:lvl1pPr algn="ctr">
              <a:defRPr>
                <a:solidFill>
                  <a:srgbClr val="00B0F0"/>
                </a:solidFill>
                <a:effectLst/>
                <a:latin typeface="Arial Black" pitchFamily="34" charset="0"/>
                <a:cs typeface="Microsoft Sans Serif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2641600" y="1600200"/>
            <a:ext cx="50401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Arial Black" pitchFamily="34" charset="0"/>
              </a:rPr>
              <a:t>CMPTR</a:t>
            </a:r>
            <a:endParaRPr lang="en-US" sz="9600" dirty="0">
              <a:latin typeface="Arial Black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Sunday, September 21,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CMPTR: Chapter 00, Chapter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Sunday, September 21,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Sunday, September 21,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Sunday, September 21,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Sunday, September 21,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Sunday, September 21,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Sunday, September 21,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Sunday, September 21,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Sunday, September 21,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Sunday, September 21,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Sunday, September 21,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447800"/>
            <a:ext cx="10972800" cy="4876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772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447800"/>
            <a:ext cx="10972800" cy="4876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772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447800"/>
            <a:ext cx="10972800" cy="4876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772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447800"/>
            <a:ext cx="10972800" cy="4876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772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 w="3175"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r>
              <a:rPr lang="en-US" dirty="0" smtClean="0"/>
              <a:t>CMPTR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 w="3175"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42259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42259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559176"/>
            <a:ext cx="10363200" cy="1470025"/>
          </a:xfrm>
          <a:noFill/>
          <a:ln>
            <a:noFill/>
          </a:ln>
        </p:spPr>
        <p:txBody>
          <a:bodyPr/>
          <a:lstStyle>
            <a:lvl1pPr algn="ctr">
              <a:defRPr b="0" cap="none" spc="0">
                <a:ln>
                  <a:noFill/>
                </a:ln>
                <a:solidFill>
                  <a:srgbClr val="2DC6D6"/>
                </a:solidFill>
                <a:effectLst/>
                <a:latin typeface="Arial Black" pitchFamily="34" charset="0"/>
                <a:cs typeface="Microsoft Sans Serif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4" name="Picture 3" descr="CMPT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657600" y="461772"/>
            <a:ext cx="4604512" cy="3348228"/>
          </a:xfrm>
          <a:prstGeom prst="rect">
            <a:avLst/>
          </a:prstGeom>
        </p:spPr>
      </p:pic>
      <p:sp>
        <p:nvSpPr>
          <p:cNvPr id="5" name="Rounded Rectangle 4"/>
          <p:cNvSpPr/>
          <p:nvPr userDrawn="1"/>
        </p:nvSpPr>
        <p:spPr>
          <a:xfrm>
            <a:off x="101600" y="76200"/>
            <a:ext cx="11988800" cy="6629400"/>
          </a:xfrm>
          <a:prstGeom prst="roundRect">
            <a:avLst/>
          </a:prstGeom>
          <a:noFill/>
          <a:ln>
            <a:solidFill>
              <a:srgbClr val="2DC6D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61277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9657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oundRect">
            <a:avLst/>
          </a:prstGeom>
          <a:ln>
            <a:solidFill>
              <a:srgbClr val="2DC6D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77001"/>
            <a:ext cx="9347200" cy="244475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DC6D6"/>
                </a:solidFill>
                <a:latin typeface="Arial Black" pitchFamily="34" charset="0"/>
              </a:defRPr>
            </a:lvl1pPr>
          </a:lstStyle>
          <a:p>
            <a:r>
              <a:rPr lang="en-US" dirty="0" smtClean="0"/>
              <a:t>CMPTR: Chapter 00, Chapter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6400" y="6477001"/>
            <a:ext cx="1016000" cy="244475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DC6D6"/>
                </a:solidFill>
                <a:latin typeface="Arial Black" pitchFamily="34" charset="0"/>
              </a:defRPr>
            </a:lvl1pPr>
          </a:lstStyle>
          <a:p>
            <a:fld id="{41E0D066-9582-49E0-9F2C-9CED6AA2A3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Sunday, September 21,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CMPTR: Chapter 00, Chapter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1E0D066-9582-49E0-9F2C-9CED6AA2A3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6" r:id="rId12"/>
    <p:sldLayoutId id="2147483687" r:id="rId13"/>
    <p:sldLayoutId id="2147483689" r:id="rId14"/>
    <p:sldLayoutId id="2147483690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228601"/>
            <a:ext cx="8763000" cy="936625"/>
          </a:xfrm>
        </p:spPr>
        <p:txBody>
          <a:bodyPr/>
          <a:lstStyle/>
          <a:p>
            <a:r>
              <a:rPr lang="en-US" sz="3200" dirty="0"/>
              <a:t>Creating a PowerPoint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1066800"/>
            <a:ext cx="6400800" cy="1752600"/>
          </a:xfrm>
        </p:spPr>
        <p:txBody>
          <a:bodyPr>
            <a:normAutofit/>
          </a:bodyPr>
          <a:lstStyle/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954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228600" y="762000"/>
            <a:ext cx="11811000" cy="4718304"/>
          </a:xfrm>
        </p:spPr>
        <p:txBody>
          <a:bodyPr/>
          <a:lstStyle/>
          <a:p>
            <a:r>
              <a:rPr lang="en-US" dirty="0" smtClean="0"/>
              <a:t>After the title slide, you need to add additional slides to the presentation.</a:t>
            </a:r>
          </a:p>
          <a:p>
            <a:r>
              <a:rPr lang="en-US" dirty="0" smtClean="0"/>
              <a:t>When you add a new slide, the slide is formatted in a </a:t>
            </a:r>
            <a:r>
              <a:rPr lang="en-US" b="1" dirty="0" smtClean="0"/>
              <a:t>layout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 layout is a predetermined way of organizing the objects on a slide.</a:t>
            </a:r>
          </a:p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Adding a New Slide and Choosing a Layout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286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Build-in Layouts in PowerPoint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04800" y="838200"/>
            <a:ext cx="4648200" cy="5791200"/>
          </a:xfrm>
        </p:spPr>
        <p:txBody>
          <a:bodyPr>
            <a:normAutofit fontScale="92500"/>
          </a:bodyPr>
          <a:lstStyle/>
          <a:p>
            <a:r>
              <a:rPr lang="en-US" sz="2400" b="1" dirty="0"/>
              <a:t>Title Slide -</a:t>
            </a:r>
            <a:r>
              <a:rPr lang="en-US" sz="2400" dirty="0"/>
              <a:t> Contains the presentation title and a subtitle</a:t>
            </a:r>
          </a:p>
          <a:p>
            <a:r>
              <a:rPr lang="en-US" sz="2400" b="1" dirty="0"/>
              <a:t>Title and Content - </a:t>
            </a:r>
            <a:r>
              <a:rPr lang="en-US" sz="2400" dirty="0"/>
              <a:t>Contains either a bulleted list or a graphic in addition to the slide title</a:t>
            </a:r>
          </a:p>
          <a:p>
            <a:r>
              <a:rPr lang="en-US" sz="2400" b="1" dirty="0"/>
              <a:t>Two Content - </a:t>
            </a:r>
            <a:r>
              <a:rPr lang="en-US" sz="2400" dirty="0"/>
              <a:t>The same as the Title and Content layout, but with two side-by-side content placeholders, each of which can contain a bulleted list or a graphic</a:t>
            </a:r>
          </a:p>
          <a:p>
            <a:r>
              <a:rPr lang="en-US" sz="2400" b="1" dirty="0"/>
              <a:t>Comparison -</a:t>
            </a:r>
            <a:r>
              <a:rPr lang="en-US" sz="2400" dirty="0"/>
              <a:t> The same as the Two Content layout, but includes text placeholders above the content placeholders to label the content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676400"/>
            <a:ext cx="6615113" cy="37576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701800"/>
            <a:ext cx="6796834" cy="37322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0908" y="1676399"/>
            <a:ext cx="6862421" cy="37576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599" y="1701799"/>
            <a:ext cx="6873021" cy="377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54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286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Build-in Layouts in PowerPoint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04800" y="838200"/>
            <a:ext cx="4648200" cy="5791200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/>
              <a:t>Title Only - </a:t>
            </a:r>
            <a:r>
              <a:rPr lang="en-US" sz="2400" dirty="0"/>
              <a:t>Includes only a title text placeholder for the slide title</a:t>
            </a:r>
          </a:p>
          <a:p>
            <a:r>
              <a:rPr lang="en-US" sz="2400" b="1" dirty="0"/>
              <a:t>Section Header - </a:t>
            </a:r>
            <a:r>
              <a:rPr lang="en-US" sz="2400" dirty="0"/>
              <a:t>Contains a section title and text that describes the presentation section</a:t>
            </a:r>
          </a:p>
          <a:p>
            <a:r>
              <a:rPr lang="en-US" sz="2400" b="1" dirty="0"/>
              <a:t>Content with Caption - </a:t>
            </a:r>
            <a:r>
              <a:rPr lang="en-US" sz="2400" dirty="0"/>
              <a:t>Contains a content placeholder, a title text placeholder to identify the slide or the content, and a text place-holder to describe the content; suitable for photographs or other graphics that need an explanation</a:t>
            </a:r>
          </a:p>
          <a:p>
            <a:r>
              <a:rPr lang="en-US" sz="2400" b="1" dirty="0"/>
              <a:t>Picture with Caption - </a:t>
            </a:r>
            <a:r>
              <a:rPr lang="en-US" sz="2400" dirty="0"/>
              <a:t>Similar to the Content with Caption layout, but with a picture placeholder instead of a content placeholder</a:t>
            </a:r>
          </a:p>
          <a:p>
            <a:r>
              <a:rPr lang="en-US" sz="2400" b="1" dirty="0"/>
              <a:t>Blank -</a:t>
            </a:r>
            <a:r>
              <a:rPr lang="en-US" sz="2400" dirty="0"/>
              <a:t> Does not contain any placeholders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878439"/>
            <a:ext cx="6624638" cy="37576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878439"/>
            <a:ext cx="6553200" cy="37576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1878438"/>
            <a:ext cx="6624638" cy="37576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1878437"/>
            <a:ext cx="6624638" cy="37576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0" y="1883200"/>
            <a:ext cx="6610350" cy="374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99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9674" y="1354861"/>
            <a:ext cx="3786326" cy="527453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90744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Adding a New Slide and Choosing a Layout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4294967295"/>
          </p:nvPr>
        </p:nvSpPr>
        <p:spPr>
          <a:xfrm>
            <a:off x="366944" y="838200"/>
            <a:ext cx="4648200" cy="57912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New slide layouts are found on the home tab</a:t>
            </a:r>
          </a:p>
          <a:p>
            <a:r>
              <a:rPr lang="en-US" dirty="0"/>
              <a:t>The New slide dropdown arrow will show all of the slide layouts.</a:t>
            </a:r>
          </a:p>
          <a:p>
            <a:r>
              <a:rPr lang="en-US" dirty="0" smtClean="0"/>
              <a:t>The New Slide button will add the last used slide to the presentation.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948344" y="2057400"/>
            <a:ext cx="23622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710344" y="1752600"/>
            <a:ext cx="1600200" cy="123329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838200"/>
            <a:ext cx="2514600" cy="486727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838200"/>
            <a:ext cx="3886200" cy="5791200"/>
          </a:xfrm>
        </p:spPr>
        <p:txBody>
          <a:bodyPr>
            <a:normAutofit/>
          </a:bodyPr>
          <a:lstStyle/>
          <a:p>
            <a:r>
              <a:rPr lang="en-US" dirty="0" smtClean="0"/>
              <a:t>The pane on the left shows you thumbnails of the slides in your presentation. You can click a slide thumbnail in the Slides tab to display that slide in the Slide pane.</a:t>
            </a:r>
          </a:p>
          <a:p>
            <a:r>
              <a:rPr lang="en-US" dirty="0" smtClean="0"/>
              <a:t>You can also use the scroll bar in the Slide pane to scroll from slide to slide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6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Moving Between </a:t>
            </a:r>
            <a:r>
              <a:rPr lang="en-US" dirty="0" smtClean="0"/>
              <a:t>Slides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429000" y="2168430"/>
            <a:ext cx="2628900" cy="57477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352800" y="1746063"/>
            <a:ext cx="4908176" cy="23687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838200"/>
            <a:ext cx="115824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Often, text on a slide is in the form of </a:t>
            </a:r>
            <a:r>
              <a:rPr lang="en-US" b="1" dirty="0" smtClean="0"/>
              <a:t>bulleted lists </a:t>
            </a:r>
            <a:r>
              <a:rPr lang="en-US" dirty="0" smtClean="0"/>
              <a:t>to emphasize important points to the audience.</a:t>
            </a:r>
          </a:p>
          <a:p>
            <a:r>
              <a:rPr lang="en-US" dirty="0" smtClean="0"/>
              <a:t>Bulleted list -  </a:t>
            </a:r>
            <a:r>
              <a:rPr lang="en-US" dirty="0"/>
              <a:t>A list of paragraphs with a special symbol to the left of each paragraph.</a:t>
            </a:r>
            <a:endParaRPr lang="en-US" dirty="0" smtClean="0"/>
          </a:p>
          <a:p>
            <a:r>
              <a:rPr lang="en-US" dirty="0" smtClean="0"/>
              <a:t>Bulleted lists include:</a:t>
            </a:r>
          </a:p>
          <a:p>
            <a:pPr lvl="1"/>
            <a:r>
              <a:rPr lang="en-US" dirty="0" smtClean="0"/>
              <a:t>Bulleted </a:t>
            </a:r>
            <a:r>
              <a:rPr lang="en-US" dirty="0"/>
              <a:t>items </a:t>
            </a:r>
            <a:r>
              <a:rPr lang="en-US" dirty="0" smtClean="0"/>
              <a:t>- One </a:t>
            </a:r>
            <a:r>
              <a:rPr lang="en-US" dirty="0"/>
              <a:t>paragraph in a bulleted list.</a:t>
            </a:r>
            <a:endParaRPr lang="en-US" dirty="0" smtClean="0"/>
          </a:p>
          <a:p>
            <a:pPr lvl="1"/>
            <a:r>
              <a:rPr lang="en-US" dirty="0" err="1" smtClean="0"/>
              <a:t>Subbullet</a:t>
            </a:r>
            <a:r>
              <a:rPr lang="en-US" dirty="0" smtClean="0"/>
              <a:t> - A </a:t>
            </a:r>
            <a:r>
              <a:rPr lang="en-US" dirty="0"/>
              <a:t>sub paragraph in a bulleted list, positioned below and indented from a higher- level bullet</a:t>
            </a:r>
            <a:r>
              <a:rPr lang="en-US" dirty="0" smtClean="0"/>
              <a:t>.</a:t>
            </a:r>
          </a:p>
          <a:p>
            <a:r>
              <a:rPr lang="en-US" dirty="0"/>
              <a:t>To add a bulleted list to a slide, click in a content place- holder and start typing.</a:t>
            </a:r>
          </a:p>
          <a:p>
            <a:r>
              <a:rPr lang="en-US" dirty="0"/>
              <a:t>To add a </a:t>
            </a:r>
            <a:r>
              <a:rPr lang="en-US" dirty="0" err="1"/>
              <a:t>subbullet</a:t>
            </a:r>
            <a:r>
              <a:rPr lang="en-US" dirty="0"/>
              <a:t>, press Tab.</a:t>
            </a:r>
          </a:p>
          <a:p>
            <a:r>
              <a:rPr lang="en-US" dirty="0"/>
              <a:t>To create a new line with no bullet, press the </a:t>
            </a:r>
            <a:r>
              <a:rPr lang="en-US" dirty="0" err="1"/>
              <a:t>Shift+Enter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keys.</a:t>
            </a:r>
          </a:p>
          <a:p>
            <a:pPr lvl="1"/>
            <a:endParaRPr lang="en-US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Working with Bulleted Lists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As you add text to a content placeholder, the </a:t>
            </a:r>
            <a:r>
              <a:rPr lang="en-US" b="1" dirty="0" smtClean="0"/>
              <a:t>AutoFit </a:t>
            </a:r>
            <a:r>
              <a:rPr lang="en-US" dirty="0" smtClean="0"/>
              <a:t>feature changes the line spacing and the font size of the text</a:t>
            </a:r>
          </a:p>
          <a:p>
            <a:r>
              <a:rPr lang="en-US" dirty="0" smtClean="0"/>
              <a:t>If </a:t>
            </a:r>
            <a:r>
              <a:rPr lang="en-US" dirty="0"/>
              <a:t>you add more text than will </a:t>
            </a:r>
            <a:r>
              <a:rPr lang="en-US" dirty="0" smtClean="0"/>
              <a:t>fit </a:t>
            </a:r>
            <a:r>
              <a:rPr lang="en-US" dirty="0"/>
              <a:t>in the </a:t>
            </a:r>
            <a:r>
              <a:rPr lang="en-US" dirty="0" smtClean="0"/>
              <a:t>placeholder the </a:t>
            </a:r>
            <a:r>
              <a:rPr lang="en-US" dirty="0"/>
              <a:t>AutoFit feature is turned on by default.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6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Using AutoFit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71800"/>
            <a:ext cx="4334132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838200"/>
            <a:ext cx="11582400" cy="2971800"/>
          </a:xfrm>
        </p:spPr>
        <p:txBody>
          <a:bodyPr>
            <a:normAutofit/>
          </a:bodyPr>
          <a:lstStyle/>
          <a:p>
            <a:r>
              <a:rPr lang="en-US" dirty="0" smtClean="0"/>
              <a:t>A theme changes </a:t>
            </a:r>
            <a:r>
              <a:rPr lang="en-US" dirty="0"/>
              <a:t>the fonts and color used for the background, title text, body text, </a:t>
            </a:r>
            <a:r>
              <a:rPr lang="en-US" dirty="0" smtClean="0"/>
              <a:t>accents</a:t>
            </a:r>
            <a:r>
              <a:rPr lang="en-US" dirty="0"/>
              <a:t>, and graphics in a presentation as well as the style used in your </a:t>
            </a:r>
            <a:r>
              <a:rPr lang="en-US" dirty="0" smtClean="0"/>
              <a:t>presentation.</a:t>
            </a:r>
            <a:endParaRPr lang="en-US" dirty="0"/>
          </a:p>
          <a:p>
            <a:r>
              <a:rPr lang="en-US" dirty="0" smtClean="0"/>
              <a:t>The theme you choose for a presentation should reflect the content and the intended audience.</a:t>
            </a:r>
          </a:p>
          <a:p>
            <a:r>
              <a:rPr lang="en-US" dirty="0" smtClean="0"/>
              <a:t>Themes are found on the Design Tab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Changing Themes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505200"/>
            <a:ext cx="11334750" cy="1323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838200"/>
            <a:ext cx="4267200" cy="5867400"/>
          </a:xfrm>
        </p:spPr>
        <p:txBody>
          <a:bodyPr>
            <a:normAutofit/>
          </a:bodyPr>
          <a:lstStyle/>
          <a:p>
            <a:r>
              <a:rPr lang="en-US" dirty="0" smtClean="0"/>
              <a:t>As you develop a presentation, you might want to change the order in which the slides appear.</a:t>
            </a:r>
          </a:p>
          <a:p>
            <a:r>
              <a:rPr lang="en-US" dirty="0" smtClean="0"/>
              <a:t>You can drag slides to reposition them.</a:t>
            </a:r>
          </a:p>
          <a:p>
            <a:r>
              <a:rPr lang="en-US" dirty="0"/>
              <a:t>In the Slides </a:t>
            </a:r>
            <a:r>
              <a:rPr lang="en-US" dirty="0" smtClean="0"/>
              <a:t>tab you </a:t>
            </a:r>
            <a:r>
              <a:rPr lang="en-US" dirty="0"/>
              <a:t>move a slide by dragging its thumbnail</a:t>
            </a:r>
            <a:r>
              <a:rPr lang="en-US" dirty="0" smtClean="0"/>
              <a:t>.</a:t>
            </a:r>
          </a:p>
          <a:p>
            <a:r>
              <a:rPr lang="en-US" dirty="0" smtClean="0"/>
              <a:t>Slide </a:t>
            </a:r>
            <a:r>
              <a:rPr lang="en-US" dirty="0"/>
              <a:t>Sorter view, you move a slide by dragging its thumbnail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34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Rearranging Slides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025" y="247650"/>
            <a:ext cx="1781175" cy="636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6830" y="4221480"/>
            <a:ext cx="7075170" cy="2388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838200"/>
            <a:ext cx="113538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You can delete slides in the Slides and Outline tabs in Normal view and in Slide Sorter view.</a:t>
            </a:r>
          </a:p>
          <a:p>
            <a:r>
              <a:rPr lang="en-US" dirty="0" smtClean="0"/>
              <a:t>To delete a slide, right-click the thumbnail in the Slides tab or Slide Sorter view, and then click Delete Slide on the shortcut menu.</a:t>
            </a:r>
          </a:p>
          <a:p>
            <a:r>
              <a:rPr lang="en-US" dirty="0" smtClean="0"/>
              <a:t>You can also click its thumbnail in the Slides tab or Slide Sorter view or click the slide icon in the Outline tab, and then press the Delete key. 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Deleting Slides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4876800"/>
          </a:xfrm>
        </p:spPr>
        <p:txBody>
          <a:bodyPr/>
          <a:lstStyle/>
          <a:p>
            <a:r>
              <a:rPr lang="en-US" dirty="0" smtClean="0"/>
              <a:t>Planning a presentation</a:t>
            </a:r>
          </a:p>
          <a:p>
            <a:r>
              <a:rPr lang="en-US" dirty="0" smtClean="0"/>
              <a:t>Create a presentation</a:t>
            </a:r>
          </a:p>
          <a:p>
            <a:r>
              <a:rPr lang="en-US" dirty="0" smtClean="0"/>
              <a:t>Rearrange and delete text and slides</a:t>
            </a:r>
          </a:p>
          <a:p>
            <a:r>
              <a:rPr lang="en-US" dirty="0" smtClean="0"/>
              <a:t>Add animations</a:t>
            </a:r>
          </a:p>
          <a:p>
            <a:r>
              <a:rPr lang="en-US" dirty="0" smtClean="0"/>
              <a:t>Add transitions</a:t>
            </a:r>
          </a:p>
          <a:p>
            <a:r>
              <a:rPr lang="en-US" dirty="0"/>
              <a:t>Inserting Graphics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6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Learning Objectives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838200"/>
            <a:ext cx="11658600" cy="4876800"/>
          </a:xfrm>
        </p:spPr>
        <p:txBody>
          <a:bodyPr/>
          <a:lstStyle/>
          <a:p>
            <a:r>
              <a:rPr lang="en-US" dirty="0" smtClean="0"/>
              <a:t>Animations </a:t>
            </a:r>
            <a:r>
              <a:rPr lang="en-US" dirty="0"/>
              <a:t>are special effects applied to an object, such as a graphic or a bulleted list, that make the object move or change. </a:t>
            </a:r>
            <a:endParaRPr lang="en-US" dirty="0" smtClean="0"/>
          </a:p>
          <a:p>
            <a:r>
              <a:rPr lang="en-US" dirty="0" smtClean="0"/>
              <a:t>Animations </a:t>
            </a:r>
            <a:r>
              <a:rPr lang="en-US" dirty="0"/>
              <a:t>add interest to a slide show and draw attention to the text or object </a:t>
            </a:r>
            <a:r>
              <a:rPr lang="en-US" dirty="0" smtClean="0"/>
              <a:t>being </a:t>
            </a:r>
            <a:r>
              <a:rPr lang="en-US" dirty="0"/>
              <a:t>animated</a:t>
            </a:r>
            <a:r>
              <a:rPr lang="en-US" dirty="0" smtClean="0"/>
              <a:t>.</a:t>
            </a:r>
          </a:p>
          <a:p>
            <a:r>
              <a:rPr lang="en-US" dirty="0"/>
              <a:t>When you choose an animation, keep the purpose of the presentation and the audience in mind</a:t>
            </a:r>
            <a:r>
              <a:rPr lang="en-US" dirty="0" smtClean="0"/>
              <a:t>.</a:t>
            </a:r>
          </a:p>
          <a:p>
            <a:r>
              <a:rPr lang="en-US" dirty="0"/>
              <a:t>Although you want to capture the audience’s attention, you should not select an animation that appears </a:t>
            </a:r>
            <a:r>
              <a:rPr lang="en-US" dirty="0" smtClean="0"/>
              <a:t>frivolous</a:t>
            </a:r>
            <a:r>
              <a:rPr lang="en-US" dirty="0"/>
              <a:t>, such as one that makes the text bounce or spin onto the screen.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Adding Animations</a:t>
            </a:r>
          </a:p>
        </p:txBody>
      </p:sp>
    </p:spTree>
    <p:extLst>
      <p:ext uri="{BB962C8B-B14F-4D97-AF65-F5344CB8AC3E}">
        <p14:creationId xmlns:p14="http://schemas.microsoft.com/office/powerpoint/2010/main" val="306075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838200"/>
            <a:ext cx="11734800" cy="4876800"/>
          </a:xfrm>
        </p:spPr>
        <p:txBody>
          <a:bodyPr/>
          <a:lstStyle/>
          <a:p>
            <a:r>
              <a:rPr lang="en-US" dirty="0" smtClean="0"/>
              <a:t>Animation </a:t>
            </a:r>
            <a:r>
              <a:rPr lang="en-US" dirty="0"/>
              <a:t>effects are </a:t>
            </a:r>
            <a:r>
              <a:rPr lang="en-US" dirty="0" smtClean="0"/>
              <a:t>grouped </a:t>
            </a:r>
            <a:r>
              <a:rPr lang="en-US" dirty="0"/>
              <a:t>into four types:</a:t>
            </a:r>
          </a:p>
          <a:p>
            <a:pPr lvl="1"/>
            <a:r>
              <a:rPr lang="en-US" dirty="0"/>
              <a:t>Entrance - Text and objects animate as they </a:t>
            </a:r>
            <a:r>
              <a:rPr lang="en-US" dirty="0" smtClean="0"/>
              <a:t>appear </a:t>
            </a:r>
            <a:r>
              <a:rPr lang="en-US" dirty="0"/>
              <a:t>on the slide; one of the most commonly used animation types.</a:t>
            </a:r>
          </a:p>
          <a:p>
            <a:pPr lvl="1"/>
            <a:r>
              <a:rPr lang="en-US" dirty="0"/>
              <a:t>Emphasis - The appearance of text and objects already visible on the slide changes or the text or objects move in place.</a:t>
            </a:r>
          </a:p>
          <a:p>
            <a:pPr lvl="1"/>
            <a:r>
              <a:rPr lang="en-US" dirty="0" smtClean="0"/>
              <a:t>Exit </a:t>
            </a:r>
            <a:r>
              <a:rPr lang="en-US" dirty="0"/>
              <a:t>- Text and objects leave the screen before the slide show advances to the next slide.</a:t>
            </a:r>
          </a:p>
          <a:p>
            <a:pPr lvl="1"/>
            <a:r>
              <a:rPr lang="en-US" dirty="0"/>
              <a:t>Motion Paths - Text and objects </a:t>
            </a:r>
            <a:r>
              <a:rPr lang="en-US" dirty="0" smtClean="0"/>
              <a:t>move </a:t>
            </a:r>
            <a:r>
              <a:rPr lang="en-US" dirty="0"/>
              <a:t>following a path on a slide.</a:t>
            </a:r>
          </a:p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Adding Animations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894" y="3252041"/>
            <a:ext cx="3700463" cy="203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118" y="3252041"/>
            <a:ext cx="3678238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118" y="3313160"/>
            <a:ext cx="3678238" cy="191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276600"/>
            <a:ext cx="3544888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452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9282" y="762000"/>
            <a:ext cx="11577918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The Animation Pane is where you can see all of the animations that are on a slide.</a:t>
            </a:r>
          </a:p>
          <a:p>
            <a:r>
              <a:rPr lang="en-US" dirty="0" smtClean="0"/>
              <a:t>The Animation Pane button is found the Animations tab.</a:t>
            </a:r>
          </a:p>
          <a:p>
            <a:r>
              <a:rPr lang="en-US" dirty="0" smtClean="0"/>
              <a:t>You can do the following in the Animations Pane.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33082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The Animation Pane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0" y="2590800"/>
            <a:ext cx="8883650" cy="393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407832" y="3352801"/>
            <a:ext cx="6705600" cy="2038529"/>
            <a:chOff x="381000" y="3352800"/>
            <a:chExt cx="6705600" cy="2038529"/>
          </a:xfrm>
        </p:grpSpPr>
        <p:sp>
          <p:nvSpPr>
            <p:cNvPr id="2" name="TextBox 1"/>
            <p:cNvSpPr txBox="1"/>
            <p:nvPr/>
          </p:nvSpPr>
          <p:spPr>
            <a:xfrm>
              <a:off x="1828800" y="4191000"/>
              <a:ext cx="3886200" cy="1200329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See the order of objects (in this case bullets) on the slide. </a:t>
              </a:r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H="1">
              <a:off x="381000" y="3352800"/>
              <a:ext cx="6705600" cy="1143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5827432" y="4267200"/>
            <a:ext cx="38862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If objects on a slide do not animate in the order you expected, you can change the order of the animations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13985" y="4343400"/>
            <a:ext cx="38862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Remove object animations by selecting the individual animations and pressing the delete key. </a:t>
            </a:r>
          </a:p>
        </p:txBody>
      </p:sp>
    </p:spTree>
    <p:extLst>
      <p:ext uri="{BB962C8B-B14F-4D97-AF65-F5344CB8AC3E}">
        <p14:creationId xmlns:p14="http://schemas.microsoft.com/office/powerpoint/2010/main" val="187699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1" grpId="0" animBg="1"/>
      <p:bldP spid="11" grpId="1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762000"/>
            <a:ext cx="11277600" cy="4876800"/>
          </a:xfrm>
        </p:spPr>
        <p:txBody>
          <a:bodyPr/>
          <a:lstStyle/>
          <a:p>
            <a:r>
              <a:rPr lang="en-US" dirty="0"/>
              <a:t>When you move from one slide to another in PowerPoint, the next slide simply appears on the screen in place of the previous slide.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make the slide show more interesting, you can add transitions </a:t>
            </a:r>
            <a:r>
              <a:rPr lang="en-US" dirty="0" smtClean="0"/>
              <a:t>between </a:t>
            </a:r>
            <a:r>
              <a:rPr lang="en-US" dirty="0"/>
              <a:t>slides.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b="1" dirty="0" smtClean="0"/>
              <a:t>transition </a:t>
            </a:r>
            <a:r>
              <a:rPr lang="en-US" dirty="0" smtClean="0"/>
              <a:t>is a special effect that changes the way a slide appears on the screen in Slide Show or Reading view. </a:t>
            </a:r>
          </a:p>
          <a:p>
            <a:r>
              <a:rPr lang="en-US" dirty="0"/>
              <a:t>Slide transitions are found on the Transitions tab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10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Slide Transitions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70" y="3886200"/>
            <a:ext cx="10843260" cy="9296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5105400"/>
            <a:ext cx="3571875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11430000" cy="4876800"/>
          </a:xfrm>
        </p:spPr>
        <p:txBody>
          <a:bodyPr>
            <a:normAutofit/>
          </a:bodyPr>
          <a:lstStyle/>
          <a:p>
            <a:r>
              <a:rPr lang="en-US" dirty="0"/>
              <a:t>When you select font colors for use on slides or when you modify the slide background, make sure your text is easy to read on the slide during a slide show. </a:t>
            </a:r>
            <a:endParaRPr lang="en-US" dirty="0" smtClean="0"/>
          </a:p>
          <a:p>
            <a:r>
              <a:rPr lang="en-US" dirty="0" smtClean="0"/>
              <a:t>Font </a:t>
            </a:r>
            <a:r>
              <a:rPr lang="en-US" dirty="0"/>
              <a:t>colors that work well are dark colors on a light background, or light colors on a dark background. </a:t>
            </a:r>
            <a:endParaRPr lang="en-US" dirty="0" smtClean="0"/>
          </a:p>
          <a:p>
            <a:r>
              <a:rPr lang="en-US" dirty="0" smtClean="0"/>
              <a:t>Avoid </a:t>
            </a:r>
            <a:r>
              <a:rPr lang="en-US" dirty="0"/>
              <a:t>red text on a blue back-ground or blue text on a green background ( and vice versa) unless the shades of those colors are in strong contrast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Also avoid using red/ green combinations, which color- blind people </a:t>
            </a:r>
            <a:r>
              <a:rPr lang="en-US" dirty="0" smtClean="0"/>
              <a:t>find </a:t>
            </a:r>
            <a:r>
              <a:rPr lang="en-US" dirty="0"/>
              <a:t>illegible.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10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Selecting Appropriate Font Colors</a:t>
            </a:r>
          </a:p>
        </p:txBody>
      </p:sp>
    </p:spTree>
    <p:extLst>
      <p:ext uri="{BB962C8B-B14F-4D97-AF65-F5344CB8AC3E}">
        <p14:creationId xmlns:p14="http://schemas.microsoft.com/office/powerpoint/2010/main" val="389749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7526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Selecting Appropriate Font Colors</a:t>
            </a:r>
          </a:p>
        </p:txBody>
      </p:sp>
      <p:sp>
        <p:nvSpPr>
          <p:cNvPr id="5" name="Rectangle 4"/>
          <p:cNvSpPr/>
          <p:nvPr/>
        </p:nvSpPr>
        <p:spPr>
          <a:xfrm>
            <a:off x="2590800" y="1066800"/>
            <a:ext cx="3124200" cy="2819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Good Color Combination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5715000" y="1066800"/>
            <a:ext cx="3124200" cy="2819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Poor Color Combination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2590800" y="3886200"/>
            <a:ext cx="3124200" cy="2819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Good Color Combination </a:t>
            </a:r>
          </a:p>
        </p:txBody>
      </p:sp>
      <p:sp>
        <p:nvSpPr>
          <p:cNvPr id="8" name="Rectangle 7"/>
          <p:cNvSpPr/>
          <p:nvPr/>
        </p:nvSpPr>
        <p:spPr>
          <a:xfrm>
            <a:off x="5715000" y="3886200"/>
            <a:ext cx="3124200" cy="2819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Poor Color Combination</a:t>
            </a:r>
          </a:p>
        </p:txBody>
      </p:sp>
    </p:spTree>
    <p:extLst>
      <p:ext uri="{BB962C8B-B14F-4D97-AF65-F5344CB8AC3E}">
        <p14:creationId xmlns:p14="http://schemas.microsoft.com/office/powerpoint/2010/main" val="29567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762000"/>
            <a:ext cx="11506200" cy="1828800"/>
          </a:xfrm>
        </p:spPr>
        <p:txBody>
          <a:bodyPr/>
          <a:lstStyle/>
          <a:p>
            <a:r>
              <a:rPr lang="en-US" dirty="0" smtClean="0"/>
              <a:t>You can insert graphics stored on your computer on a slide using the </a:t>
            </a:r>
          </a:p>
          <a:p>
            <a:pPr lvl="1"/>
            <a:r>
              <a:rPr lang="en-US" dirty="0" smtClean="0"/>
              <a:t>Insert Picture from File button in a content placeholder </a:t>
            </a:r>
          </a:p>
          <a:p>
            <a:pPr lvl="1"/>
            <a:r>
              <a:rPr lang="en-US" dirty="0" smtClean="0"/>
              <a:t>The Picture button in the Images group on the Insert tab.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Inserting a Picture from a File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01962"/>
            <a:ext cx="2057400" cy="147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762059"/>
            <a:ext cx="3965312" cy="167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62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33400" y="838200"/>
            <a:ext cx="6248400" cy="4718304"/>
          </a:xfrm>
        </p:spPr>
        <p:txBody>
          <a:bodyPr/>
          <a:lstStyle/>
          <a:p>
            <a:r>
              <a:rPr lang="en-US" dirty="0" smtClean="0"/>
              <a:t>Another way to add a graphic to </a:t>
            </a:r>
            <a:r>
              <a:rPr lang="en-US" dirty="0" smtClean="0"/>
              <a:t>add a basic shape to the slide. </a:t>
            </a:r>
            <a:endParaRPr lang="en-US" dirty="0" smtClean="0"/>
          </a:p>
          <a:p>
            <a:r>
              <a:rPr lang="en-US" dirty="0" smtClean="0"/>
              <a:t>To add text to a shape </a:t>
            </a:r>
            <a:r>
              <a:rPr lang="en-US" dirty="0" smtClean="0"/>
              <a:t>go to the insert menu and click on the Shapes button. </a:t>
            </a:r>
          </a:p>
          <a:p>
            <a:r>
              <a:rPr lang="en-US" dirty="0" smtClean="0"/>
              <a:t>This opens a selection of shapes that can be added to the slide. </a:t>
            </a:r>
            <a:endParaRPr lang="en-US" dirty="0"/>
          </a:p>
          <a:p>
            <a:r>
              <a:rPr lang="en-US" dirty="0" smtClean="0"/>
              <a:t>Select the shape you want to use and draw it on the slide. 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Drawing a Shape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152400"/>
            <a:ext cx="4868228" cy="653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73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798" y="838200"/>
            <a:ext cx="11658601" cy="3048000"/>
          </a:xfrm>
        </p:spPr>
        <p:txBody>
          <a:bodyPr>
            <a:normAutofit/>
          </a:bodyPr>
          <a:lstStyle/>
          <a:p>
            <a:r>
              <a:rPr lang="en-US" dirty="0" smtClean="0"/>
              <a:t>You can apply formatting to any object on a slide.</a:t>
            </a:r>
          </a:p>
          <a:p>
            <a:r>
              <a:rPr lang="en-US" dirty="0" smtClean="0"/>
              <a:t>You do this by </a:t>
            </a:r>
            <a:r>
              <a:rPr lang="en-US" dirty="0" smtClean="0"/>
              <a:t>clicking </a:t>
            </a:r>
            <a:r>
              <a:rPr lang="en-US" dirty="0" smtClean="0"/>
              <a:t>on the object.</a:t>
            </a:r>
          </a:p>
          <a:p>
            <a:r>
              <a:rPr lang="en-US" dirty="0" smtClean="0"/>
              <a:t>This will open the formatting options for the type of object you have selected. </a:t>
            </a:r>
          </a:p>
          <a:p>
            <a:r>
              <a:rPr lang="en-US" dirty="0" smtClean="0"/>
              <a:t>Two examples are;</a:t>
            </a:r>
          </a:p>
          <a:p>
            <a:pPr lvl="1"/>
            <a:r>
              <a:rPr lang="en-US" dirty="0" smtClean="0"/>
              <a:t>Picture Tools</a:t>
            </a:r>
          </a:p>
          <a:p>
            <a:pPr lvl="1"/>
            <a:r>
              <a:rPr lang="en-US" dirty="0" smtClean="0"/>
              <a:t>Drawing Tools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599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Formatting Graphics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70" y="3581400"/>
            <a:ext cx="11521440" cy="13182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" y="5288280"/>
            <a:ext cx="11513820" cy="134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05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838200"/>
            <a:ext cx="116586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What is the purpose of the presentation</a:t>
            </a:r>
            <a:r>
              <a:rPr lang="en-US" dirty="0"/>
              <a:t>? </a:t>
            </a:r>
            <a:endParaRPr lang="en-US" dirty="0" smtClean="0"/>
          </a:p>
          <a:p>
            <a:pPr lvl="1"/>
            <a:r>
              <a:rPr lang="en-US" dirty="0" smtClean="0"/>
              <a:t>In </a:t>
            </a:r>
            <a:r>
              <a:rPr lang="en-US" dirty="0"/>
              <a:t>other words, what action or response do you want the audience to have?</a:t>
            </a:r>
            <a:endParaRPr lang="en-US" dirty="0" smtClean="0"/>
          </a:p>
          <a:p>
            <a:r>
              <a:rPr lang="en-US" dirty="0" smtClean="0"/>
              <a:t>Who is the audience</a:t>
            </a:r>
            <a:r>
              <a:rPr lang="en-US" dirty="0"/>
              <a:t>? </a:t>
            </a:r>
            <a:endParaRPr lang="en-US" dirty="0" smtClean="0"/>
          </a:p>
          <a:p>
            <a:pPr lvl="1"/>
            <a:r>
              <a:rPr lang="en-US" dirty="0" smtClean="0"/>
              <a:t>Think </a:t>
            </a:r>
            <a:r>
              <a:rPr lang="en-US" dirty="0"/>
              <a:t>about the needs and interests of the audience, as well as any decisions they will make as a result of what you have to say. </a:t>
            </a:r>
            <a:endParaRPr lang="en-US" dirty="0" smtClean="0"/>
          </a:p>
          <a:p>
            <a:pPr lvl="1"/>
            <a:r>
              <a:rPr lang="en-US" dirty="0" smtClean="0"/>
              <a:t>Make </a:t>
            </a:r>
            <a:r>
              <a:rPr lang="en-US" dirty="0"/>
              <a:t>sure what you choose to say to the </a:t>
            </a:r>
            <a:r>
              <a:rPr lang="en-US" dirty="0" smtClean="0"/>
              <a:t>audience </a:t>
            </a:r>
            <a:r>
              <a:rPr lang="en-US" dirty="0"/>
              <a:t>is relevant to their needs, interests, and decisions, or it will be forgotten</a:t>
            </a:r>
            <a:r>
              <a:rPr lang="en-US" dirty="0" smtClean="0"/>
              <a:t>.</a:t>
            </a:r>
          </a:p>
          <a:p>
            <a:r>
              <a:rPr lang="en-US" dirty="0"/>
              <a:t>How much time do you have for the presentation?</a:t>
            </a:r>
          </a:p>
          <a:p>
            <a:pPr lvl="1"/>
            <a:r>
              <a:rPr lang="en-US" dirty="0"/>
              <a:t>Consider the amount of time available. Make sure you pace yourself as you speak.</a:t>
            </a:r>
          </a:p>
          <a:p>
            <a:r>
              <a:rPr lang="en-US" dirty="0"/>
              <a:t>Will the audience benefit from printed output?</a:t>
            </a:r>
          </a:p>
          <a:p>
            <a:pPr lvl="1"/>
            <a:r>
              <a:rPr lang="en-US" dirty="0"/>
              <a:t>Some presentations are effectively delivered with onscreen visuals. </a:t>
            </a:r>
          </a:p>
          <a:p>
            <a:pPr lvl="1"/>
            <a:r>
              <a:rPr lang="en-US" dirty="0"/>
              <a:t>Others require printed support materials because there is too much information to be displayed on the screen. </a:t>
            </a:r>
          </a:p>
          <a:p>
            <a:pPr lvl="1"/>
            <a:r>
              <a:rPr lang="en-US" dirty="0"/>
              <a:t>In other cases, you want the audience to have something to take with them to help remember what you said. 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Planning a Presentation Questions to Consider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304800" y="838200"/>
            <a:ext cx="11658600" cy="5791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PowerPoint </a:t>
            </a:r>
            <a:r>
              <a:rPr lang="en-US" dirty="0"/>
              <a:t>is a powerful presentation graphics program used to create slides that can </a:t>
            </a:r>
            <a:r>
              <a:rPr lang="en-US" dirty="0" smtClean="0"/>
              <a:t>contain</a:t>
            </a:r>
          </a:p>
          <a:p>
            <a:pPr lvl="1"/>
            <a:r>
              <a:rPr lang="en-US" dirty="0" smtClean="0"/>
              <a:t> text</a:t>
            </a:r>
          </a:p>
          <a:p>
            <a:pPr lvl="1"/>
            <a:r>
              <a:rPr lang="en-US" dirty="0" smtClean="0"/>
              <a:t>charts</a:t>
            </a:r>
          </a:p>
          <a:p>
            <a:pPr lvl="1"/>
            <a:r>
              <a:rPr lang="en-US" dirty="0" smtClean="0"/>
              <a:t>pictures</a:t>
            </a:r>
          </a:p>
          <a:p>
            <a:pPr lvl="1"/>
            <a:r>
              <a:rPr lang="en-US" dirty="0" smtClean="0"/>
              <a:t>sound</a:t>
            </a:r>
          </a:p>
          <a:p>
            <a:pPr lvl="1"/>
            <a:r>
              <a:rPr lang="en-US" dirty="0" smtClean="0"/>
              <a:t>movies</a:t>
            </a:r>
          </a:p>
          <a:p>
            <a:r>
              <a:rPr lang="en-US" dirty="0" smtClean="0"/>
              <a:t>Files </a:t>
            </a:r>
            <a:r>
              <a:rPr lang="en-US" dirty="0"/>
              <a:t>created in </a:t>
            </a:r>
            <a:r>
              <a:rPr lang="en-US" dirty="0" smtClean="0"/>
              <a:t>PowerPoint </a:t>
            </a:r>
            <a:r>
              <a:rPr lang="en-US" dirty="0"/>
              <a:t>are called presentations, which consist of slides. </a:t>
            </a:r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/>
              <a:t>can show these presentations as </a:t>
            </a:r>
            <a:endParaRPr lang="en-US" dirty="0" smtClean="0"/>
          </a:p>
          <a:p>
            <a:pPr lvl="1"/>
            <a:r>
              <a:rPr lang="en-US" dirty="0" smtClean="0"/>
              <a:t>slide </a:t>
            </a:r>
            <a:r>
              <a:rPr lang="en-US" dirty="0"/>
              <a:t>shows on a computer </a:t>
            </a:r>
            <a:r>
              <a:rPr lang="en-US" dirty="0" smtClean="0"/>
              <a:t>monitor</a:t>
            </a:r>
          </a:p>
          <a:p>
            <a:pPr lvl="1"/>
            <a:r>
              <a:rPr lang="en-US" dirty="0" smtClean="0"/>
              <a:t>project </a:t>
            </a:r>
            <a:r>
              <a:rPr lang="en-US" dirty="0"/>
              <a:t>them onto a </a:t>
            </a:r>
            <a:r>
              <a:rPr lang="en-US" dirty="0" smtClean="0"/>
              <a:t>screen</a:t>
            </a:r>
          </a:p>
          <a:p>
            <a:pPr lvl="1"/>
            <a:r>
              <a:rPr lang="en-US" dirty="0" smtClean="0"/>
              <a:t>share </a:t>
            </a:r>
            <a:r>
              <a:rPr lang="en-US" dirty="0"/>
              <a:t>them over the </a:t>
            </a:r>
            <a:r>
              <a:rPr lang="en-US" dirty="0" smtClean="0"/>
              <a:t>Internet</a:t>
            </a:r>
          </a:p>
          <a:p>
            <a:pPr lvl="1"/>
            <a:r>
              <a:rPr lang="en-US" dirty="0" smtClean="0"/>
              <a:t>publish </a:t>
            </a:r>
            <a:r>
              <a:rPr lang="en-US" dirty="0"/>
              <a:t>them to a Web site. </a:t>
            </a:r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/>
              <a:t>can also create documents from the presentation by printing the slides, outlines, or speakers’ notes.</a:t>
            </a:r>
            <a:endParaRPr lang="en-US" dirty="0" smtClean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86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Creating a Presentation</a:t>
            </a:r>
          </a:p>
        </p:txBody>
      </p:sp>
    </p:spTree>
    <p:extLst>
      <p:ext uri="{BB962C8B-B14F-4D97-AF65-F5344CB8AC3E}">
        <p14:creationId xmlns:p14="http://schemas.microsoft.com/office/powerpoint/2010/main" val="169561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Topics Covered:</a:t>
            </a:r>
          </a:p>
          <a:p>
            <a:pPr lvl="1"/>
            <a:r>
              <a:rPr lang="en-US" dirty="0" smtClean="0"/>
              <a:t>Creating a Title Slide</a:t>
            </a:r>
          </a:p>
          <a:p>
            <a:pPr lvl="1"/>
            <a:r>
              <a:rPr lang="en-US" dirty="0" smtClean="0"/>
              <a:t>Adding a New Slide and Choosing a Layout</a:t>
            </a:r>
          </a:p>
          <a:p>
            <a:pPr lvl="1"/>
            <a:r>
              <a:rPr lang="en-US" dirty="0" smtClean="0"/>
              <a:t>Moving Between Slides in Normal View</a:t>
            </a:r>
          </a:p>
          <a:p>
            <a:pPr lvl="1"/>
            <a:r>
              <a:rPr lang="en-US" dirty="0" smtClean="0"/>
              <a:t>Working with Bulleted Lists</a:t>
            </a:r>
          </a:p>
          <a:p>
            <a:pPr lvl="1"/>
            <a:r>
              <a:rPr lang="en-US" dirty="0" smtClean="0"/>
              <a:t>Using AutoFit</a:t>
            </a:r>
          </a:p>
          <a:p>
            <a:pPr lvl="1"/>
            <a:r>
              <a:rPr lang="en-US" dirty="0" smtClean="0"/>
              <a:t>Changing Themes</a:t>
            </a:r>
          </a:p>
          <a:p>
            <a:pPr lvl="1"/>
            <a:r>
              <a:rPr lang="en-US" dirty="0" smtClean="0"/>
              <a:t>Modifying Text and Changing Bullet Levels in the Outline Tab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86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Creating a Presentation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304800" y="838200"/>
            <a:ext cx="11582400" cy="4876800"/>
          </a:xfrm>
        </p:spPr>
        <p:txBody>
          <a:bodyPr/>
          <a:lstStyle/>
          <a:p>
            <a:r>
              <a:rPr lang="en-US" dirty="0" smtClean="0"/>
              <a:t>When </a:t>
            </a:r>
            <a:r>
              <a:rPr lang="en-US" b="1" dirty="0" smtClean="0"/>
              <a:t>PowerPoint </a:t>
            </a:r>
            <a:r>
              <a:rPr lang="en-US" dirty="0" smtClean="0"/>
              <a:t>opens, it displays a blank </a:t>
            </a:r>
            <a:r>
              <a:rPr lang="en-US" b="1" dirty="0" smtClean="0"/>
              <a:t>presentation</a:t>
            </a:r>
            <a:r>
              <a:rPr lang="en-US" dirty="0" smtClean="0"/>
              <a:t> in </a:t>
            </a:r>
            <a:r>
              <a:rPr lang="en-US" b="1" dirty="0" smtClean="0"/>
              <a:t>Normal View</a:t>
            </a:r>
            <a:r>
              <a:rPr lang="en-US" dirty="0" smtClean="0"/>
              <a:t>.</a:t>
            </a:r>
          </a:p>
          <a:p>
            <a:r>
              <a:rPr lang="en-US" dirty="0"/>
              <a:t>Normal view </a:t>
            </a:r>
            <a:r>
              <a:rPr lang="en-US" dirty="0" smtClean="0"/>
              <a:t>The </a:t>
            </a:r>
            <a:r>
              <a:rPr lang="en-US" dirty="0"/>
              <a:t>PowerPoint view that displays </a:t>
            </a:r>
            <a:endParaRPr lang="en-US" dirty="0" smtClean="0"/>
          </a:p>
          <a:p>
            <a:pPr lvl="1"/>
            <a:r>
              <a:rPr lang="en-US" dirty="0" smtClean="0"/>
              <a:t>Slides </a:t>
            </a:r>
            <a:r>
              <a:rPr lang="en-US" dirty="0"/>
              <a:t>one at a time in the Slide pane </a:t>
            </a:r>
            <a:endParaRPr lang="en-US" dirty="0" smtClean="0"/>
          </a:p>
          <a:p>
            <a:pPr lvl="1"/>
            <a:r>
              <a:rPr lang="en-US" dirty="0" smtClean="0"/>
              <a:t>Thumbnails </a:t>
            </a:r>
            <a:r>
              <a:rPr lang="en-US" dirty="0"/>
              <a:t>of all the slides in the Slides </a:t>
            </a:r>
            <a:r>
              <a:rPr lang="en-US" dirty="0" smtClean="0"/>
              <a:t>tab</a:t>
            </a:r>
          </a:p>
          <a:p>
            <a:pPr lvl="1"/>
            <a:r>
              <a:rPr lang="en-US" dirty="0" smtClean="0"/>
              <a:t>All </a:t>
            </a:r>
            <a:r>
              <a:rPr lang="en-US" dirty="0"/>
              <a:t>the text of the presentation in the Outline tab.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Creating a Presentation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976313"/>
            <a:ext cx="8686800" cy="4905375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7526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Creating a Presentation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24400" y="3045971"/>
            <a:ext cx="411480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Slide pane - </a:t>
            </a:r>
            <a:r>
              <a:rPr lang="en-US" sz="2000" dirty="0"/>
              <a:t>The area of the PowerPoint window that displays the currently selected slide as it will look during the slide show.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438400" y="3327705"/>
            <a:ext cx="4572000" cy="2083409"/>
            <a:chOff x="381000" y="2286000"/>
            <a:chExt cx="4572000" cy="2083409"/>
          </a:xfrm>
        </p:grpSpPr>
        <p:sp>
          <p:nvSpPr>
            <p:cNvPr id="13" name="TextBox 12"/>
            <p:cNvSpPr txBox="1"/>
            <p:nvPr/>
          </p:nvSpPr>
          <p:spPr>
            <a:xfrm>
              <a:off x="838200" y="2738193"/>
              <a:ext cx="4114800" cy="1631216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The area of the PowerPoint window that shows a column of numbered slide thumbnails so you can see a visual representation of several slides at once.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 flipV="1">
              <a:off x="381000" y="2286000"/>
              <a:ext cx="457200" cy="45219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28800" y="838200"/>
            <a:ext cx="8229600" cy="4876800"/>
          </a:xfrm>
        </p:spPr>
        <p:txBody>
          <a:bodyPr/>
          <a:lstStyle/>
          <a:p>
            <a:r>
              <a:rPr lang="en-US" dirty="0" smtClean="0"/>
              <a:t>The first slide in a PowerPoint presentation is usually the </a:t>
            </a:r>
            <a:r>
              <a:rPr lang="en-US" b="1" dirty="0" smtClean="0"/>
              <a:t>title slide</a:t>
            </a:r>
            <a:r>
              <a:rPr lang="en-US" dirty="0" smtClean="0"/>
              <a:t>, which typically contains the title of the presentation and a subtitle, often the presenter’s name.</a:t>
            </a:r>
          </a:p>
          <a:p>
            <a:r>
              <a:rPr lang="en-US" dirty="0" smtClean="0"/>
              <a:t>Placeholder - </a:t>
            </a:r>
            <a:r>
              <a:rPr lang="en-US" dirty="0"/>
              <a:t>A region of a slide reserved for inserting text or graphics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Text placeholder - </a:t>
            </a:r>
            <a:r>
              <a:rPr lang="en-US" dirty="0"/>
              <a:t>A placeholder designed to contain text</a:t>
            </a:r>
            <a:r>
              <a:rPr lang="en-US" dirty="0" smtClean="0"/>
              <a:t>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526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Creating a Title Slide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62" y="938035"/>
            <a:ext cx="11600021" cy="548782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86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Creating a Title Slide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836800" y="1143001"/>
            <a:ext cx="4522788" cy="1765677"/>
            <a:chOff x="815788" y="3356762"/>
            <a:chExt cx="4522788" cy="1765677"/>
          </a:xfrm>
        </p:grpSpPr>
        <p:sp>
          <p:nvSpPr>
            <p:cNvPr id="11" name="TextBox 10"/>
            <p:cNvSpPr txBox="1"/>
            <p:nvPr/>
          </p:nvSpPr>
          <p:spPr>
            <a:xfrm>
              <a:off x="815788" y="3356762"/>
              <a:ext cx="4522788" cy="1015663"/>
            </a:xfrm>
            <a:prstGeom prst="rect">
              <a:avLst/>
            </a:prstGeom>
            <a:solidFill>
              <a:srgbClr val="FFFF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Title text placeholder </a:t>
              </a:r>
              <a:r>
                <a:rPr lang="en-US" sz="2000" dirty="0"/>
                <a:t>- A placeholder designed to contain the presentation title or slide title..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2873188" y="4347362"/>
              <a:ext cx="0" cy="77507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3482788" y="4724401"/>
            <a:ext cx="4899212" cy="1701463"/>
            <a:chOff x="815788" y="2670962"/>
            <a:chExt cx="4899212" cy="1701463"/>
          </a:xfrm>
        </p:grpSpPr>
        <p:sp>
          <p:nvSpPr>
            <p:cNvPr id="14" name="TextBox 13"/>
            <p:cNvSpPr txBox="1"/>
            <p:nvPr/>
          </p:nvSpPr>
          <p:spPr>
            <a:xfrm>
              <a:off x="815788" y="3356762"/>
              <a:ext cx="4899212" cy="1015663"/>
            </a:xfrm>
            <a:prstGeom prst="rect">
              <a:avLst/>
            </a:prstGeom>
            <a:solidFill>
              <a:srgbClr val="FFFF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Subtitle text placeholder - </a:t>
              </a:r>
              <a:r>
                <a:rPr lang="en-US" sz="2000" dirty="0"/>
                <a:t>A placeholder designed to contain the presentation subtitle.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3234018" y="2670962"/>
              <a:ext cx="0" cy="6858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3671000" y="3352801"/>
            <a:ext cx="4522788" cy="1015663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/>
              <a:t>After you enter text into a text place-holder, it becomes a </a:t>
            </a:r>
            <a:r>
              <a:rPr lang="en-US" sz="2000" b="1" dirty="0"/>
              <a:t>text box</a:t>
            </a:r>
            <a:r>
              <a:rPr lang="en-US" sz="2000" dirty="0"/>
              <a:t>, which is simply a container that holds text.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931</TotalTime>
  <Words>1854</Words>
  <Application>Microsoft Office PowerPoint</Application>
  <PresentationFormat>Widescreen</PresentationFormat>
  <Paragraphs>157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Arial Black</vt:lpstr>
      <vt:lpstr>Calibri</vt:lpstr>
      <vt:lpstr>Microsoft Sans Serif</vt:lpstr>
      <vt:lpstr>1_Office Theme</vt:lpstr>
      <vt:lpstr>Clarity</vt:lpstr>
      <vt:lpstr>Creating a 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Learning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Julia Leroux-Lindsey</dc:creator>
  <cp:lastModifiedBy>upstairspc02</cp:lastModifiedBy>
  <cp:revision>110</cp:revision>
  <dcterms:created xsi:type="dcterms:W3CDTF">2011-01-05T16:55:11Z</dcterms:created>
  <dcterms:modified xsi:type="dcterms:W3CDTF">2014-09-21T19:38:51Z</dcterms:modified>
</cp:coreProperties>
</file>